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7" r:id="rId2"/>
    <p:sldId id="748" r:id="rId3"/>
    <p:sldId id="749" r:id="rId4"/>
    <p:sldId id="750" r:id="rId5"/>
    <p:sldId id="751" r:id="rId6"/>
    <p:sldId id="754" r:id="rId7"/>
    <p:sldId id="755" r:id="rId8"/>
    <p:sldId id="756" r:id="rId9"/>
    <p:sldId id="757" r:id="rId10"/>
    <p:sldId id="760" r:id="rId11"/>
    <p:sldId id="761" r:id="rId12"/>
    <p:sldId id="762" r:id="rId13"/>
    <p:sldId id="763" r:id="rId14"/>
    <p:sldId id="766" r:id="rId15"/>
    <p:sldId id="767" r:id="rId16"/>
    <p:sldId id="772" r:id="rId17"/>
    <p:sldId id="773" r:id="rId18"/>
    <p:sldId id="774" r:id="rId19"/>
    <p:sldId id="775" r:id="rId20"/>
    <p:sldId id="778" r:id="rId21"/>
    <p:sldId id="779" r:id="rId22"/>
    <p:sldId id="780" r:id="rId23"/>
    <p:sldId id="781" r:id="rId24"/>
    <p:sldId id="784" r:id="rId25"/>
    <p:sldId id="785" r:id="rId26"/>
    <p:sldId id="786" r:id="rId27"/>
    <p:sldId id="787" r:id="rId28"/>
    <p:sldId id="790" r:id="rId29"/>
    <p:sldId id="791" r:id="rId30"/>
    <p:sldId id="792" r:id="rId31"/>
    <p:sldId id="793" r:id="rId32"/>
    <p:sldId id="743" r:id="rId33"/>
    <p:sldId id="742" r:id="rId34"/>
    <p:sldId id="426" r:id="rId35"/>
    <p:sldId id="736" r:id="rId36"/>
    <p:sldId id="737" r:id="rId37"/>
    <p:sldId id="505" r:id="rId38"/>
    <p:sldId id="734" r:id="rId39"/>
    <p:sldId id="738" r:id="rId40"/>
    <p:sldId id="739" r:id="rId41"/>
    <p:sldId id="740" r:id="rId42"/>
    <p:sldId id="741" r:id="rId43"/>
  </p:sldIdLst>
  <p:sldSz cx="12192000" cy="6858000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6600"/>
    <a:srgbClr val="0033CC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59" autoAdjust="0"/>
  </p:normalViewPr>
  <p:slideViewPr>
    <p:cSldViewPr>
      <p:cViewPr>
        <p:scale>
          <a:sx n="40" d="100"/>
          <a:sy n="40" d="100"/>
        </p:scale>
        <p:origin x="-2290" y="-8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FDDD-7B50-4AC8-B2C2-C0440C4AE69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88FF-C336-4063-A070-FAFE1850B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F50A-41C8-458D-9929-DF2A6D5077D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8.wav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8.wav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8.wav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8.wav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4.wav"/><Relationship Id="rId5" Type="http://schemas.openxmlformats.org/officeDocument/2006/relationships/audio" Target="../media/audio23.wav"/><Relationship Id="rId4" Type="http://schemas.openxmlformats.org/officeDocument/2006/relationships/audio" Target="../media/audio2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4.wav"/><Relationship Id="rId5" Type="http://schemas.openxmlformats.org/officeDocument/2006/relationships/audio" Target="../media/audio23.wav"/><Relationship Id="rId4" Type="http://schemas.openxmlformats.org/officeDocument/2006/relationships/audio" Target="../media/audio2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8.wav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8.wav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8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8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4.wav"/><Relationship Id="rId5" Type="http://schemas.openxmlformats.org/officeDocument/2006/relationships/audio" Target="../media/audio33.wav"/><Relationship Id="rId4" Type="http://schemas.openxmlformats.org/officeDocument/2006/relationships/audio" Target="../media/audio3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4.wav"/><Relationship Id="rId5" Type="http://schemas.openxmlformats.org/officeDocument/2006/relationships/audio" Target="../media/audio33.wav"/><Relationship Id="rId4" Type="http://schemas.openxmlformats.org/officeDocument/2006/relationships/audio" Target="../media/audio3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4.wav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4.wav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3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0.wav"/><Relationship Id="rId5" Type="http://schemas.openxmlformats.org/officeDocument/2006/relationships/audio" Target="../media/audio39.wav"/><Relationship Id="rId4" Type="http://schemas.openxmlformats.org/officeDocument/2006/relationships/audio" Target="../media/audio3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3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0.wav"/><Relationship Id="rId5" Type="http://schemas.openxmlformats.org/officeDocument/2006/relationships/audio" Target="../media/audio39.wav"/><Relationship Id="rId4" Type="http://schemas.openxmlformats.org/officeDocument/2006/relationships/audio" Target="../media/audio38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7.wav"/><Relationship Id="rId7" Type="http://schemas.openxmlformats.org/officeDocument/2006/relationships/audio" Target="../media/audio4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2.wav"/><Relationship Id="rId5" Type="http://schemas.openxmlformats.org/officeDocument/2006/relationships/audio" Target="../media/audio41.wav"/><Relationship Id="rId4" Type="http://schemas.openxmlformats.org/officeDocument/2006/relationships/audio" Target="../media/audio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7.png"/><Relationship Id="rId2" Type="http://schemas.openxmlformats.org/officeDocument/2006/relationships/audio" Target="../media/audio3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0.wav"/><Relationship Id="rId5" Type="http://schemas.openxmlformats.org/officeDocument/2006/relationships/audio" Target="../media/audio42.wav"/><Relationship Id="rId4" Type="http://schemas.openxmlformats.org/officeDocument/2006/relationships/audio" Target="../media/audio4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4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6.wav"/><Relationship Id="rId5" Type="http://schemas.openxmlformats.org/officeDocument/2006/relationships/audio" Target="../media/audio45.wav"/><Relationship Id="rId4" Type="http://schemas.openxmlformats.org/officeDocument/2006/relationships/audio" Target="../media/audio4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4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6.wav"/><Relationship Id="rId5" Type="http://schemas.openxmlformats.org/officeDocument/2006/relationships/audio" Target="../media/audio45.wav"/><Relationship Id="rId4" Type="http://schemas.openxmlformats.org/officeDocument/2006/relationships/audio" Target="../media/audio4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8.png"/><Relationship Id="rId2" Type="http://schemas.openxmlformats.org/officeDocument/2006/relationships/audio" Target="../media/audio4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6.wav"/><Relationship Id="rId5" Type="http://schemas.openxmlformats.org/officeDocument/2006/relationships/audio" Target="../media/audio48.wav"/><Relationship Id="rId4" Type="http://schemas.openxmlformats.org/officeDocument/2006/relationships/audio" Target="../media/audio47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8.png"/><Relationship Id="rId2" Type="http://schemas.openxmlformats.org/officeDocument/2006/relationships/audio" Target="../media/audio4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6.wav"/><Relationship Id="rId5" Type="http://schemas.openxmlformats.org/officeDocument/2006/relationships/audio" Target="../media/audio48.wav"/><Relationship Id="rId4" Type="http://schemas.openxmlformats.org/officeDocument/2006/relationships/audio" Target="../media/audio47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50.wav"/><Relationship Id="rId7" Type="http://schemas.openxmlformats.org/officeDocument/2006/relationships/audio" Target="../media/audio54.wav"/><Relationship Id="rId2" Type="http://schemas.openxmlformats.org/officeDocument/2006/relationships/audio" Target="../media/audio4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3.wav"/><Relationship Id="rId5" Type="http://schemas.openxmlformats.org/officeDocument/2006/relationships/audio" Target="../media/audio52.wav"/><Relationship Id="rId10" Type="http://schemas.openxmlformats.org/officeDocument/2006/relationships/image" Target="../media/image12.png"/><Relationship Id="rId4" Type="http://schemas.openxmlformats.org/officeDocument/2006/relationships/audio" Target="../media/audio51.wav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56.wav"/><Relationship Id="rId7" Type="http://schemas.openxmlformats.org/officeDocument/2006/relationships/audio" Target="../media/audio60.wav"/><Relationship Id="rId2" Type="http://schemas.openxmlformats.org/officeDocument/2006/relationships/audio" Target="../media/audio5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9.wav"/><Relationship Id="rId5" Type="http://schemas.openxmlformats.org/officeDocument/2006/relationships/audio" Target="../media/audio58.wav"/><Relationship Id="rId10" Type="http://schemas.openxmlformats.org/officeDocument/2006/relationships/image" Target="../media/image13.png"/><Relationship Id="rId4" Type="http://schemas.openxmlformats.org/officeDocument/2006/relationships/audio" Target="../media/audio57.wav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62.wav"/><Relationship Id="rId7" Type="http://schemas.openxmlformats.org/officeDocument/2006/relationships/audio" Target="../media/audio66.wav"/><Relationship Id="rId2" Type="http://schemas.openxmlformats.org/officeDocument/2006/relationships/audio" Target="../media/audio6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5.wav"/><Relationship Id="rId5" Type="http://schemas.openxmlformats.org/officeDocument/2006/relationships/audio" Target="../media/audio64.wav"/><Relationship Id="rId10" Type="http://schemas.openxmlformats.org/officeDocument/2006/relationships/image" Target="../media/image16.png"/><Relationship Id="rId4" Type="http://schemas.openxmlformats.org/officeDocument/2006/relationships/audio" Target="../media/audio63.wav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68.wav"/><Relationship Id="rId7" Type="http://schemas.openxmlformats.org/officeDocument/2006/relationships/audio" Target="../media/audio72.wav"/><Relationship Id="rId2" Type="http://schemas.openxmlformats.org/officeDocument/2006/relationships/audio" Target="../media/audio6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1.wav"/><Relationship Id="rId5" Type="http://schemas.openxmlformats.org/officeDocument/2006/relationships/audio" Target="../media/audio70.wav"/><Relationship Id="rId10" Type="http://schemas.openxmlformats.org/officeDocument/2006/relationships/image" Target="../media/image8.png"/><Relationship Id="rId4" Type="http://schemas.openxmlformats.org/officeDocument/2006/relationships/audio" Target="../media/audio69.wav"/><Relationship Id="rId9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1"/>
          <p:cNvSpPr>
            <a:spLocks noChangeArrowheads="1"/>
          </p:cNvSpPr>
          <p:nvPr/>
        </p:nvSpPr>
        <p:spPr bwMode="auto">
          <a:xfrm>
            <a:off x="0" y="571500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Составил Хмеленок 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1484784"/>
            <a:ext cx="12192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Сильные глаголы</a:t>
            </a:r>
            <a:endParaRPr lang="ru-RU" sz="96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260648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378904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-1536848" y="-2187624"/>
            <a:ext cx="792088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9522" y="4500570"/>
            <a:ext cx="3095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girl-eats-apple.png"/>
          <p:cNvPicPr>
            <a:picLocks noChangeAspect="1"/>
          </p:cNvPicPr>
          <p:nvPr/>
        </p:nvPicPr>
        <p:blipFill>
          <a:blip r:embed="rId7" cstate="print"/>
          <a:srcRect b="44358"/>
          <a:stretch>
            <a:fillRect/>
          </a:stretch>
        </p:blipFill>
        <p:spPr>
          <a:xfrm>
            <a:off x="0" y="928670"/>
            <a:ext cx="3868370" cy="3357586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43576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s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9522" y="4500570"/>
            <a:ext cx="3095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girl-eats-apple.png"/>
          <p:cNvPicPr>
            <a:picLocks noChangeAspect="1"/>
          </p:cNvPicPr>
          <p:nvPr/>
        </p:nvPicPr>
        <p:blipFill>
          <a:blip r:embed="rId7" cstate="print"/>
          <a:srcRect b="44358"/>
          <a:stretch>
            <a:fillRect/>
          </a:stretch>
        </p:blipFill>
        <p:spPr>
          <a:xfrm>
            <a:off x="0" y="928670"/>
            <a:ext cx="3868370" cy="3357586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43576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s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9522" y="4500570"/>
            <a:ext cx="3095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girl-eats-apple.png"/>
          <p:cNvPicPr>
            <a:picLocks noChangeAspect="1"/>
          </p:cNvPicPr>
          <p:nvPr/>
        </p:nvPicPr>
        <p:blipFill>
          <a:blip r:embed="rId7" cstate="print"/>
          <a:srcRect b="44358"/>
          <a:stretch>
            <a:fillRect/>
          </a:stretch>
        </p:blipFill>
        <p:spPr>
          <a:xfrm>
            <a:off x="0" y="928670"/>
            <a:ext cx="3868370" cy="3357586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esse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Ess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едите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ess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ss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9522" y="4500570"/>
            <a:ext cx="3095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girl-eats-apple.png"/>
          <p:cNvPicPr>
            <a:picLocks noChangeAspect="1"/>
          </p:cNvPicPr>
          <p:nvPr/>
        </p:nvPicPr>
        <p:blipFill>
          <a:blip r:embed="rId7" cstate="print"/>
          <a:srcRect b="44358"/>
          <a:stretch>
            <a:fillRect/>
          </a:stretch>
        </p:blipFill>
        <p:spPr>
          <a:xfrm>
            <a:off x="0" y="928670"/>
            <a:ext cx="3868370" cy="3357586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esse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едите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Ess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ем.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esse.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ess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ss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e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429132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hm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take-boo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22" y="428604"/>
            <a:ext cx="2857520" cy="3938516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24232" y="164305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24232" y="250030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mm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 ein Buch?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421481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берёшь книгу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immst du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429132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hm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take-boo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22" y="428604"/>
            <a:ext cx="2857520" cy="3938516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24232" y="164305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24232" y="250030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берёшь книгу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421481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mm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 ein Buch?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беру книгу.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nehme ein Buch.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immst du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nehm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00108"/>
            <a:ext cx="27169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286256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524232" y="78579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24232" y="164305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250030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 einen Ball?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даёшь мяч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ibst du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00108"/>
            <a:ext cx="27169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286256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524232" y="78579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24232" y="157161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250030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даёшь мяч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 einen Ball?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ibst du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00108"/>
            <a:ext cx="27169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286256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24232" y="928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178592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gebe auch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24232" y="264318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даю мяч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24232" y="350043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Geb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 einen Ball?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даёте мяч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514351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gebe auch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ben Si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00108"/>
            <a:ext cx="27169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286256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24232" y="928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178592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даю мяч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24232" y="264318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gebe auch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24232" y="350043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даёте мяч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Geb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 einen Ball?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514351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даю мяч.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gebe einen Ball.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gebe auch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ben Si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geb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boy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714356"/>
            <a:ext cx="3280382" cy="3429024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35756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ie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читаешь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e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85860"/>
            <a:ext cx="2916256" cy="207167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929066"/>
            <a:ext cx="28812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171448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257174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еду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342900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24232" y="421481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едешь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24232" y="500063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ähr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85860"/>
            <a:ext cx="2916256" cy="207167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929066"/>
            <a:ext cx="28812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171448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еду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257174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342900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едешь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24232" y="4214818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24232" y="500063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ähr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85860"/>
            <a:ext cx="2916256" cy="207167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929066"/>
            <a:ext cx="28812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178592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fahre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257174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Fahr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едете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fahr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hr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eop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85860"/>
            <a:ext cx="2916256" cy="207167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929066"/>
            <a:ext cx="28812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24232" y="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85723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164305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24232" y="257174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fahre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24232" y="3357562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едете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24232" y="4286256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Fahr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24232" y="5072074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еду.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24232" y="5934670"/>
            <a:ext cx="8667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fahre.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fahr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hr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fah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143380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14488"/>
            <a:ext cx="3595670" cy="214541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95736" y="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5736" y="928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95736" y="178592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95736" y="2571744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95736" y="342900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95736" y="428625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спишь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95736" y="5072074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95736" y="5934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lä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143380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14488"/>
            <a:ext cx="3595670" cy="214541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95736" y="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5736" y="928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95736" y="178592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95736" y="2571744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95736" y="342900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спишь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95736" y="428625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95736" y="5072074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95736" y="5934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lä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143380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slee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14488"/>
            <a:ext cx="3595670" cy="2145416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95736" y="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5736" y="857232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95736" y="178592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schlafe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95736" y="2643182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95736" y="3500438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Schlaf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95736" y="428625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спите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95736" y="521495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95736" y="5934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schla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hla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a, 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143380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slee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14488"/>
            <a:ext cx="3595670" cy="2145416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95736" y="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5736" y="857232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95736" y="178592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95736" y="2643182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schlafe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95736" y="3500438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спите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95736" y="4286256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Schlaf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95736" y="521495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сплю.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95736" y="5934670"/>
            <a:ext cx="809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schlafe.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la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la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l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boy-ru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928670"/>
            <a:ext cx="2776061" cy="350046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8"/>
            <a:ext cx="3215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24298" y="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24298" y="85723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24298" y="1714488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024298" y="257174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бегу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024298" y="342900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äu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024298" y="4286256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бежишь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024298" y="514351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024298" y="5934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äu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7" grpId="0"/>
      <p:bldP spid="28" grpId="0"/>
      <p:bldP spid="32" grpId="0"/>
      <p:bldP spid="33" grpId="0"/>
      <p:bldP spid="34" grpId="0"/>
      <p:bldP spid="3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boy-ru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928670"/>
            <a:ext cx="2776061" cy="350046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8"/>
            <a:ext cx="3215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24298" y="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24298" y="85723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024298" y="1714488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бегу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024298" y="257174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024298" y="342900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бежишь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024298" y="4286256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äu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024298" y="514351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бегу.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024298" y="5934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äu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7" grpId="0"/>
      <p:bldP spid="28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boy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714356"/>
            <a:ext cx="3280382" cy="3429024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35756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читаешь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ie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e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boy-ru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928670"/>
            <a:ext cx="2776061" cy="350046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8"/>
            <a:ext cx="3215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24298" y="928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024298" y="1785926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laufe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024298" y="257174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бегаю.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3500438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Lauf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435769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бегаете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24298" y="514351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24298" y="5934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au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u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13" grpId="0"/>
      <p:bldP spid="14" grpId="0"/>
      <p:bldP spid="15" grpId="0"/>
      <p:bldP spid="16" grpId="0"/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boy-ru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928670"/>
            <a:ext cx="2776061" cy="350046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8"/>
            <a:ext cx="3215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24298" y="928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024298" y="1785926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бегаю.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024298" y="257174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laufe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3500438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бегаете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4357694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Lauf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24298" y="5143512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бегаю.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24298" y="5934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laufe.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au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u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au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13" grpId="0"/>
      <p:bldP spid="14" grpId="0"/>
      <p:bldP spid="15" grpId="0"/>
      <p:bldP spid="16" grpId="0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Er 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ie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Er 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äu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ft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Er 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f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hrt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Sie 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ie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Sie 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f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hrt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12" descr="boy-rea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12" y="285728"/>
            <a:ext cx="2131652" cy="2228242"/>
          </a:xfrm>
          <a:prstGeom prst="rect">
            <a:avLst/>
          </a:prstGeom>
        </p:spPr>
      </p:pic>
      <p:pic>
        <p:nvPicPr>
          <p:cNvPr id="14" name="Рисунок 13" descr="boy-ru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480" y="428604"/>
            <a:ext cx="1714512" cy="2161907"/>
          </a:xfrm>
          <a:prstGeom prst="rect">
            <a:avLst/>
          </a:prstGeom>
        </p:spPr>
      </p:pic>
      <p:pic>
        <p:nvPicPr>
          <p:cNvPr id="16" name="Рисунок 15" descr="driver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430" y="357166"/>
            <a:ext cx="1716449" cy="2286281"/>
          </a:xfrm>
          <a:prstGeom prst="rect">
            <a:avLst/>
          </a:prstGeom>
        </p:spPr>
      </p:pic>
      <p:pic>
        <p:nvPicPr>
          <p:cNvPr id="27" name="Рисунок 26" descr="girl-rea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4694" y="285728"/>
            <a:ext cx="1982037" cy="2285992"/>
          </a:xfrm>
          <a:prstGeom prst="rect">
            <a:avLst/>
          </a:prstGeom>
        </p:spPr>
      </p:pic>
      <p:pic>
        <p:nvPicPr>
          <p:cNvPr id="28" name="Рисунок 27" descr="girl-in-bu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10710" y="500042"/>
            <a:ext cx="249006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81686" y="2714620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l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ie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953124" y="3500438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l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äu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ft.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953124" y="4357694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f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hrt.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024562" y="5214950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l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ie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096000" y="5934670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f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hrt.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8" name="Рисунок 17" descr="boy-rea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12" y="285728"/>
            <a:ext cx="2131652" cy="2228242"/>
          </a:xfrm>
          <a:prstGeom prst="rect">
            <a:avLst/>
          </a:prstGeom>
        </p:spPr>
      </p:pic>
      <p:pic>
        <p:nvPicPr>
          <p:cNvPr id="19" name="Рисунок 18" descr="boy-ru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480" y="428604"/>
            <a:ext cx="1714512" cy="2161907"/>
          </a:xfrm>
          <a:prstGeom prst="rect">
            <a:avLst/>
          </a:prstGeom>
        </p:spPr>
      </p:pic>
      <p:pic>
        <p:nvPicPr>
          <p:cNvPr id="20" name="Рисунок 19" descr="driver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430" y="357166"/>
            <a:ext cx="1716449" cy="2286281"/>
          </a:xfrm>
          <a:prstGeom prst="rect">
            <a:avLst/>
          </a:prstGeom>
        </p:spPr>
      </p:pic>
      <p:pic>
        <p:nvPicPr>
          <p:cNvPr id="27" name="Рисунок 26" descr="girl-rea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4694" y="285728"/>
            <a:ext cx="1982037" cy="2285992"/>
          </a:xfrm>
          <a:prstGeom prst="rect">
            <a:avLst/>
          </a:prstGeom>
        </p:spPr>
      </p:pic>
      <p:pic>
        <p:nvPicPr>
          <p:cNvPr id="28" name="Рисунок 27" descr="girl-in-bu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10710" y="500042"/>
            <a:ext cx="249006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09522" y="3571876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4" name="Рисунок 43" descr="boy-rea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4859" y="785794"/>
            <a:ext cx="2404994" cy="2513970"/>
          </a:xfrm>
          <a:prstGeom prst="rect">
            <a:avLst/>
          </a:prstGeom>
        </p:spPr>
      </p:pic>
      <p:pic>
        <p:nvPicPr>
          <p:cNvPr id="45" name="Рисунок 44" descr="help-moth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785794"/>
            <a:ext cx="2357454" cy="2325161"/>
          </a:xfrm>
          <a:prstGeom prst="rect">
            <a:avLst/>
          </a:prstGeom>
        </p:spPr>
      </p:pic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4167174" y="3571876"/>
            <a:ext cx="30718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8" name="Рисунок 47" descr="boy-watchingTV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39074" y="785794"/>
            <a:ext cx="4081466" cy="2448272"/>
          </a:xfrm>
          <a:prstGeom prst="rect">
            <a:avLst/>
          </a:prstGeom>
        </p:spPr>
      </p:pic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309522" y="4857760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ie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167174" y="4857760"/>
            <a:ext cx="30718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lft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524760" y="3518702"/>
            <a:ext cx="43187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hen fern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381884" y="4804586"/>
            <a:ext cx="44616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ie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ht fern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lfen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il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hen fern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ieht f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  <p:bldP spid="50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3571876"/>
            <a:ext cx="366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8" name="Рисунок 37" descr="girl-eats-apple.png"/>
          <p:cNvPicPr>
            <a:picLocks noChangeAspect="1"/>
          </p:cNvPicPr>
          <p:nvPr/>
        </p:nvPicPr>
        <p:blipFill>
          <a:blip r:embed="rId8" cstate="print"/>
          <a:srcRect b="44358"/>
          <a:stretch>
            <a:fillRect/>
          </a:stretch>
        </p:blipFill>
        <p:spPr>
          <a:xfrm>
            <a:off x="714380" y="785794"/>
            <a:ext cx="3045285" cy="2643182"/>
          </a:xfrm>
          <a:prstGeom prst="rect">
            <a:avLst/>
          </a:prstGeom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952860" y="3571876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hmen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39" descr="girl-take-boo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4430" y="642918"/>
            <a:ext cx="2016224" cy="2778959"/>
          </a:xfrm>
          <a:prstGeom prst="rect">
            <a:avLst/>
          </a:prstGeom>
        </p:spPr>
      </p:pic>
      <p:pic>
        <p:nvPicPr>
          <p:cNvPr id="41" name="Рисунок 40" descr="Junge gibt Regenschr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10578" y="729887"/>
            <a:ext cx="2794153" cy="2638768"/>
          </a:xfrm>
          <a:prstGeom prst="rect">
            <a:avLst/>
          </a:prstGeom>
        </p:spPr>
      </p:pic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7953388" y="3571876"/>
            <a:ext cx="32861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42876" y="4714884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sst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4000528" y="4714884"/>
            <a:ext cx="28575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mmt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7739074" y="4661710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bt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ssen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s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h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imm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ib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2" grpId="0"/>
      <p:bldP spid="43" grpId="0"/>
      <p:bldP spid="46" grpId="0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85752" y="3571876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1" name="Рисунок 10" descr="boy-girl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3" y="1000108"/>
            <a:ext cx="3595055" cy="2643206"/>
          </a:xfrm>
          <a:prstGeom prst="rect">
            <a:avLst/>
          </a:prstGeom>
        </p:spPr>
      </p:pic>
      <p:pic>
        <p:nvPicPr>
          <p:cNvPr id="12" name="Рисунок 11" descr="wash-hand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0116" y="1000108"/>
            <a:ext cx="2793253" cy="250033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524364" y="3571876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85752" y="4714884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cht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524364" y="4714884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scht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453454" y="3643314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453454" y="4786322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gt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18" descr="moter-with-cak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53520" y="1142984"/>
            <a:ext cx="3017257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re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s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äs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äg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3" grpId="0"/>
      <p:bldP spid="14" grpId="0"/>
      <p:bldP spid="15" grpId="0"/>
      <p:bldP spid="16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09522" y="3643314"/>
            <a:ext cx="37862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3" name="Рисунок 22" descr="boy-slee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22" y="1015639"/>
            <a:ext cx="3741198" cy="2232248"/>
          </a:xfrm>
          <a:prstGeom prst="rect">
            <a:avLst/>
          </a:prstGeom>
        </p:spPr>
      </p:pic>
      <p:pic>
        <p:nvPicPr>
          <p:cNvPr id="27" name="Рисунок 26" descr="Leopol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38678" y="1000108"/>
            <a:ext cx="3429024" cy="2435943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952992" y="3643314"/>
            <a:ext cx="30003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9" name="Рисунок 28" descr="boy-run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96462" y="1000108"/>
            <a:ext cx="1857388" cy="2342065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8953520" y="3643314"/>
            <a:ext cx="30013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546636" y="4714884"/>
            <a:ext cx="36205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ft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5190106" y="4714884"/>
            <a:ext cx="24775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hrt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9190634" y="4714884"/>
            <a:ext cx="2334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äu</a:t>
            </a: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ft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la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hlä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äh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äu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0" grpId="0"/>
      <p:bldP spid="37" grpId="0"/>
      <p:bldP spid="38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357298"/>
            <a:ext cx="12192000" cy="40626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de-DE" sz="43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 Vater __________ einen Brief.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читает</a:t>
            </a:r>
            <a:r>
              <a:rPr kumimoji="0" lang="de-DE" sz="43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4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3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Kinder __________ ein Buch.</a:t>
            </a:r>
            <a:endParaRPr kumimoji="0" lang="ru-RU" sz="4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3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 Sohn __________ dem Vater. (</a:t>
            </a:r>
            <a:r>
              <a:rPr kumimoji="0" lang="ru-RU" sz="43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помогает</a:t>
            </a:r>
            <a:r>
              <a:rPr kumimoji="0" lang="de-DE" sz="43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4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3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__________ der Mutter.</a:t>
            </a:r>
            <a:endParaRPr kumimoji="0" lang="ru-RU" sz="4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3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 Schüler __________ im Bus. (</a:t>
            </a:r>
            <a:r>
              <a:rPr kumimoji="0" lang="ru-RU" sz="43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едет</a:t>
            </a:r>
            <a:r>
              <a:rPr kumimoji="0" lang="de-DE" sz="43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4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3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__________ im Bus</a:t>
            </a:r>
            <a:r>
              <a:rPr kumimoji="0" lang="de-DE" sz="43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de-DE" sz="43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670" y="1285860"/>
            <a:ext cx="1314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liest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5670" y="1928802"/>
            <a:ext cx="1628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lesen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2794" y="2643182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hilft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8282" y="3286124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helfe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81422" y="4000504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fährt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5406" y="4643446"/>
            <a:ext cx="1564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fahre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214422"/>
            <a:ext cx="12192000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Mein Onkel __________ nach Kiew.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едет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Die Kinder __________ nach Moskau.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Die Mutter __________ die Tassen.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моет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Die Geschwister __________ die Tassen.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Mein Freund __________ gut Deutsch.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говорит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 __________ nicht schlecht Deutsch.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9984" y="1285860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fährt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5670" y="1928802"/>
            <a:ext cx="1909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fahren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794" y="2571744"/>
            <a:ext cx="2098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wäscht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8678" y="3286124"/>
            <a:ext cx="2569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waschen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1422" y="3857628"/>
            <a:ext cx="2066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spricht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1092" y="5143512"/>
            <a:ext cx="2380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sprichst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boy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714356"/>
            <a:ext cx="3280382" cy="3429024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lese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Les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читаете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s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s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214422"/>
            <a:ext cx="12192000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Er __________ deinen Kugelschreiber.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берёт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__________ eine große Torte.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Die Tochter __________ eine Torte.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ест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__________ du Bananen?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Sie __________ eine schöne Bluse.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носит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__________ keine Jeans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3968" y="1214422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nimmt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5406" y="2571744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nehme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4298" y="3214686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isst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3902" y="3857628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Isst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5406" y="4572008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trägt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6844" y="5214950"/>
            <a:ext cx="1564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trage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785794"/>
            <a:ext cx="12192000" cy="550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Die Katze __________ in meinem Zimmer.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спит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Die Kinder __________ auch hier.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Wo __________ du?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спишь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__________ noch nicht.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Die Mutter __________ in der Küche fern.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смотрит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Die Eltern __________ fern.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7042" y="785794"/>
            <a:ext cx="1838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schläft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9918" y="2000240"/>
            <a:ext cx="247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schlafen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2530" y="2786058"/>
            <a:ext cx="2318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schläfst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5406" y="3500438"/>
            <a:ext cx="2130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schlafe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7108" y="4143380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sieht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2794" y="5357826"/>
            <a:ext cx="1816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sehen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785794"/>
            <a:ext cx="12192000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Meine Schwester __________ schnell.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бегает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__________ du schnell?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Die Kinder __________ in die Küche.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бегут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__________ auch schnell.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Was __________ die Kinder? (</a:t>
            </a:r>
            <a:r>
              <a:rPr lang="ru-RU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едят</a:t>
            </a:r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de-DE" sz="4300" b="1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__________ in der Küche.</a:t>
            </a:r>
            <a:endParaRPr lang="ru-RU" sz="4300" b="1" i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7372" y="714356"/>
            <a:ext cx="1375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läuft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274" y="2071678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Läufst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8546" y="2786058"/>
            <a:ext cx="1846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laufen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8282" y="3500438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laufe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4034" y="4143380"/>
            <a:ext cx="1786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essen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9720" y="4714884"/>
            <a:ext cx="1441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esse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3738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boy-rea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398" y="714356"/>
            <a:ext cx="3280382" cy="3429024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lese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читаете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Les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читаю.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lese.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s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s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elp-moth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928670"/>
            <a:ext cx="3259358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357694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помогаешь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il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elp-moth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928670"/>
            <a:ext cx="3259358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357694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помогаешь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54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ilf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elp-moth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928670"/>
            <a:ext cx="3259358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357694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helfe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Helf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помогаете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hel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l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elp-moth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928670"/>
            <a:ext cx="3259358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357694"/>
            <a:ext cx="3381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lf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helfe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помогаете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Helf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помогаю.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helfe.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helf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lf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hel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db37ba9ebc9e8c86364cdc8fd54c0e1e8b51cb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1448</Words>
  <Application>Microsoft Office PowerPoint</Application>
  <PresentationFormat>Произвольный</PresentationFormat>
  <Paragraphs>410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732</cp:revision>
  <dcterms:created xsi:type="dcterms:W3CDTF">2011-12-20T18:06:18Z</dcterms:created>
  <dcterms:modified xsi:type="dcterms:W3CDTF">2023-03-21T11:52:05Z</dcterms:modified>
</cp:coreProperties>
</file>